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18288000"/>
  <p:notesSz cx="18288000" cy="14630400"/>
  <p:embeddedFontLst>
    <p:embeddedFont>
      <p:font typeface="Prata" panose="020B0604020202020204" charset="-52"/>
      <p:regular r:id="rId9"/>
    </p:embeddedFont>
    <p:embeddedFont>
      <p:font typeface="Raleway" pitchFamily="2" charset="-52"/>
      <p:regular r:id="rId1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24" d="100"/>
          <a:sy n="24" d="100"/>
        </p:scale>
        <p:origin x="209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8286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78774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83862" y="8407142"/>
            <a:ext cx="11862673" cy="31507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250"/>
              </a:lnSpc>
              <a:buNone/>
            </a:pPr>
            <a:r>
              <a:rPr lang="en-US" sz="6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Дорогой друг, ты обладаешь редким даром — энергией Справедливости!</a:t>
            </a:r>
            <a:endParaRPr lang="en-US" sz="6600" dirty="0"/>
          </a:p>
        </p:txBody>
      </p:sp>
      <p:sp>
        <p:nvSpPr>
          <p:cNvPr id="4" name="Text 1"/>
          <p:cNvSpPr/>
          <p:nvPr/>
        </p:nvSpPr>
        <p:spPr>
          <a:xfrm>
            <a:off x="1383863" y="13213794"/>
            <a:ext cx="11862673" cy="3361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Эта мощная сила в твоей матрице судьбы символизирует победу духа над физическими инстинктами и страстями. Хочешь узнать, как это влияет на твою жизнь и отношения? Листай дальше, чтобы раскрыть твои особые таланты и предназначение!</a:t>
            </a:r>
            <a:endParaRPr lang="en-US" sz="3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1383863" y="1521500"/>
            <a:ext cx="9734074" cy="1050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8250"/>
              </a:lnSpc>
              <a:buNone/>
            </a:pPr>
            <a:r>
              <a:rPr lang="en-US" sz="6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уникальные дары</a:t>
            </a:r>
            <a:endParaRPr lang="en-US" sz="6600" dirty="0"/>
          </a:p>
        </p:txBody>
      </p:sp>
      <p:sp>
        <p:nvSpPr>
          <p:cNvPr id="5" name="Shape 2"/>
          <p:cNvSpPr/>
          <p:nvPr/>
        </p:nvSpPr>
        <p:spPr>
          <a:xfrm>
            <a:off x="1383863" y="3516868"/>
            <a:ext cx="945237" cy="94523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3"/>
          <p:cNvSpPr/>
          <p:nvPr/>
        </p:nvSpPr>
        <p:spPr>
          <a:xfrm>
            <a:off x="1541383" y="3595568"/>
            <a:ext cx="630079" cy="787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50"/>
              </a:lnSpc>
              <a:buNone/>
            </a:pPr>
            <a:r>
              <a:rPr lang="en-US" sz="4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950" dirty="0"/>
          </a:p>
        </p:txBody>
      </p:sp>
      <p:sp>
        <p:nvSpPr>
          <p:cNvPr id="7" name="Text 4"/>
          <p:cNvSpPr/>
          <p:nvPr/>
        </p:nvSpPr>
        <p:spPr>
          <a:xfrm>
            <a:off x="2749153" y="3516868"/>
            <a:ext cx="5251609" cy="656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Глубокое видение</a:t>
            </a:r>
            <a:endParaRPr lang="en-US" sz="4100" dirty="0"/>
          </a:p>
        </p:txBody>
      </p:sp>
      <p:sp>
        <p:nvSpPr>
          <p:cNvPr id="8" name="Text 5"/>
          <p:cNvSpPr/>
          <p:nvPr/>
        </p:nvSpPr>
        <p:spPr>
          <a:xfrm>
            <a:off x="2749153" y="4425315"/>
            <a:ext cx="10497383" cy="3361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видишь истину там, где другие замечают лишь поверхность. Твоя способность проникать в суть проблем и находить баланс — это настоящий дар. Ты моментально чувствуешь любую несправедливость или обман.</a:t>
            </a:r>
            <a:endParaRPr lang="en-US" sz="3300" dirty="0"/>
          </a:p>
        </p:txBody>
      </p:sp>
      <p:sp>
        <p:nvSpPr>
          <p:cNvPr id="9" name="Shape 6"/>
          <p:cNvSpPr/>
          <p:nvPr/>
        </p:nvSpPr>
        <p:spPr>
          <a:xfrm>
            <a:off x="1383863" y="8679061"/>
            <a:ext cx="945237" cy="94523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Text 7"/>
          <p:cNvSpPr/>
          <p:nvPr/>
        </p:nvSpPr>
        <p:spPr>
          <a:xfrm>
            <a:off x="1541383" y="8757761"/>
            <a:ext cx="630079" cy="787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50"/>
              </a:lnSpc>
              <a:buNone/>
            </a:pPr>
            <a:r>
              <a:rPr lang="en-US" sz="4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950" dirty="0"/>
          </a:p>
        </p:txBody>
      </p:sp>
      <p:sp>
        <p:nvSpPr>
          <p:cNvPr id="11" name="Text 8"/>
          <p:cNvSpPr/>
          <p:nvPr/>
        </p:nvSpPr>
        <p:spPr>
          <a:xfrm>
            <a:off x="2749153" y="8679061"/>
            <a:ext cx="5251609" cy="656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Надёжная опора</a:t>
            </a:r>
            <a:endParaRPr lang="en-US" sz="4100" dirty="0"/>
          </a:p>
        </p:txBody>
      </p:sp>
      <p:sp>
        <p:nvSpPr>
          <p:cNvPr id="12" name="Text 9"/>
          <p:cNvSpPr/>
          <p:nvPr/>
        </p:nvSpPr>
        <p:spPr>
          <a:xfrm>
            <a:off x="2749153" y="9587508"/>
            <a:ext cx="10497383" cy="2688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Тебе доверяют ответственные задачи, потому что ты всегда держишь слово. Твоя честность и дружелюбие привлекают людей, которые знают: на тебя можно положиться в любой ситуации.</a:t>
            </a:r>
            <a:endParaRPr lang="en-US" sz="3300" dirty="0"/>
          </a:p>
        </p:txBody>
      </p:sp>
      <p:sp>
        <p:nvSpPr>
          <p:cNvPr id="13" name="Shape 10"/>
          <p:cNvSpPr/>
          <p:nvPr/>
        </p:nvSpPr>
        <p:spPr>
          <a:xfrm>
            <a:off x="1383863" y="13169027"/>
            <a:ext cx="945237" cy="94523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Text 11"/>
          <p:cNvSpPr/>
          <p:nvPr/>
        </p:nvSpPr>
        <p:spPr>
          <a:xfrm>
            <a:off x="1541383" y="13247727"/>
            <a:ext cx="630079" cy="787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50"/>
              </a:lnSpc>
              <a:buNone/>
            </a:pPr>
            <a:r>
              <a:rPr lang="en-US" sz="4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950" dirty="0"/>
          </a:p>
        </p:txBody>
      </p:sp>
      <p:sp>
        <p:nvSpPr>
          <p:cNvPr id="15" name="Text 12"/>
          <p:cNvSpPr/>
          <p:nvPr/>
        </p:nvSpPr>
        <p:spPr>
          <a:xfrm>
            <a:off x="2749153" y="13169027"/>
            <a:ext cx="5251609" cy="656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Стратегический ум</a:t>
            </a:r>
            <a:endParaRPr lang="en-US" sz="4100" dirty="0"/>
          </a:p>
        </p:txBody>
      </p:sp>
      <p:sp>
        <p:nvSpPr>
          <p:cNvPr id="16" name="Text 13"/>
          <p:cNvSpPr/>
          <p:nvPr/>
        </p:nvSpPr>
        <p:spPr>
          <a:xfrm>
            <a:off x="2749153" y="14077474"/>
            <a:ext cx="10497383" cy="2688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Твоё аналитическое мышление и дальновидность позволяют принимать взвешенные решения. Ты мастерски работаешь с фактами, устанавливая верные причинно-следственные связи.</a:t>
            </a:r>
            <a:endParaRPr lang="en-US" sz="3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78744" y="1355527"/>
            <a:ext cx="9898261" cy="1169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9200"/>
              </a:lnSpc>
              <a:buNone/>
            </a:pPr>
            <a:r>
              <a:rPr lang="en-US" sz="7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вызовы на пути</a:t>
            </a:r>
            <a:endParaRPr lang="en-US" sz="7350" dirty="0"/>
          </a:p>
        </p:txBody>
      </p:sp>
      <p:sp>
        <p:nvSpPr>
          <p:cNvPr id="3" name="Shape 1"/>
          <p:cNvSpPr/>
          <p:nvPr/>
        </p:nvSpPr>
        <p:spPr>
          <a:xfrm>
            <a:off x="1378744" y="3460552"/>
            <a:ext cx="11872913" cy="4677728"/>
          </a:xfrm>
          <a:prstGeom prst="roundRect">
            <a:avLst>
              <a:gd name="adj" fmla="val 1500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1846540" y="3928348"/>
            <a:ext cx="10937319" cy="3742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3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Стремясь к справедливости, ты можешь слишком рьяно вмешиваться в ситуации, делая только хуже. Твоя прямолинейность иногда ранит окружающих, даже когда ты хочешь помочь.</a:t>
            </a:r>
            <a:endParaRPr lang="en-US" sz="3650" dirty="0"/>
          </a:p>
        </p:txBody>
      </p:sp>
      <p:sp>
        <p:nvSpPr>
          <p:cNvPr id="5" name="Shape 3"/>
          <p:cNvSpPr/>
          <p:nvPr/>
        </p:nvSpPr>
        <p:spPr>
          <a:xfrm>
            <a:off x="1378744" y="8606076"/>
            <a:ext cx="11872913" cy="3929301"/>
          </a:xfrm>
          <a:prstGeom prst="roundRect">
            <a:avLst>
              <a:gd name="adj" fmla="val 1786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4"/>
          <p:cNvSpPr/>
          <p:nvPr/>
        </p:nvSpPr>
        <p:spPr>
          <a:xfrm>
            <a:off x="1846540" y="9073872"/>
            <a:ext cx="10937319" cy="2993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3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Тебе сложно сохранять баланс, когда дело касается эмоций. Ты либо действуешь импульсивно, либо полностью отключаешь чувства, уходя в холодный расчёт и логику.</a:t>
            </a:r>
            <a:endParaRPr lang="en-US" sz="3650" dirty="0"/>
          </a:p>
        </p:txBody>
      </p:sp>
      <p:sp>
        <p:nvSpPr>
          <p:cNvPr id="7" name="Shape 5"/>
          <p:cNvSpPr/>
          <p:nvPr/>
        </p:nvSpPr>
        <p:spPr>
          <a:xfrm>
            <a:off x="1378744" y="13003173"/>
            <a:ext cx="11872913" cy="3929301"/>
          </a:xfrm>
          <a:prstGeom prst="roundRect">
            <a:avLst>
              <a:gd name="adj" fmla="val 1786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6"/>
          <p:cNvSpPr/>
          <p:nvPr/>
        </p:nvSpPr>
        <p:spPr>
          <a:xfrm>
            <a:off x="1846540" y="13470969"/>
            <a:ext cx="10937319" cy="2993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3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Часто ты привлекаешь ситуации, где с тобой поступают несправедливо, или попадаешь в одни и те же негативные сценарии, пока не извлечёшь урок гибкости и терпимости.</a:t>
            </a:r>
            <a:endParaRPr lang="en-US" sz="3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57313" y="2127409"/>
            <a:ext cx="11833741" cy="969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600"/>
              </a:lnSpc>
              <a:buNone/>
            </a:pPr>
            <a:r>
              <a:rPr lang="en-US" sz="61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Как раскрыть свой потенциал</a:t>
            </a:r>
            <a:endParaRPr lang="en-US" sz="6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313" y="3872508"/>
            <a:ext cx="1939052" cy="40959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77985" y="4260294"/>
            <a:ext cx="7251740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Прими многогранность мира</a:t>
            </a:r>
            <a:endParaRPr lang="en-US" sz="3800" dirty="0"/>
          </a:p>
        </p:txBody>
      </p:sp>
      <p:sp>
        <p:nvSpPr>
          <p:cNvPr id="5" name="Text 2"/>
          <p:cNvSpPr/>
          <p:nvPr/>
        </p:nvSpPr>
        <p:spPr>
          <a:xfrm>
            <a:off x="3877985" y="5098971"/>
            <a:ext cx="9395103" cy="24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Откажись от деления всего на "чёрное" и "белое". Учись видеть оттенки и принимать, что правда может быть разной для каждого человека в зависимости от его опыта и точки зрения.</a:t>
            </a:r>
            <a:endParaRPr lang="en-US" sz="30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7313" y="7968496"/>
            <a:ext cx="1939052" cy="409598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877985" y="8356283"/>
            <a:ext cx="9070777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Развивай эмоциональный интеллект</a:t>
            </a:r>
            <a:endParaRPr lang="en-US" sz="3800" dirty="0"/>
          </a:p>
        </p:txBody>
      </p:sp>
      <p:sp>
        <p:nvSpPr>
          <p:cNvPr id="8" name="Text 4"/>
          <p:cNvSpPr/>
          <p:nvPr/>
        </p:nvSpPr>
        <p:spPr>
          <a:xfrm>
            <a:off x="3877985" y="9194959"/>
            <a:ext cx="9395103" cy="24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Найди баланс между логикой и чувствами. Позволь себе проживать эмоции, не подавляя их, но и не позволяя им захватить контроль над твоими решениями.</a:t>
            </a:r>
            <a:endParaRPr lang="en-US" sz="30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7313" y="12064484"/>
            <a:ext cx="1939052" cy="409598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877985" y="12452271"/>
            <a:ext cx="7009805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Практикуй самонаблюдение</a:t>
            </a:r>
            <a:endParaRPr lang="en-US" sz="3800" dirty="0"/>
          </a:p>
        </p:txBody>
      </p:sp>
      <p:sp>
        <p:nvSpPr>
          <p:cNvPr id="11" name="Text 6"/>
          <p:cNvSpPr/>
          <p:nvPr/>
        </p:nvSpPr>
        <p:spPr>
          <a:xfrm>
            <a:off x="3877985" y="13290947"/>
            <a:ext cx="9395103" cy="24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Отслеживай моменты, когда ты начинаешь осуждать других или себя. Спрашивай себя: "Что я сейчас чувствую? Что стоит за моей реакцией? Какой урок здесь для меня?"</a:t>
            </a:r>
            <a:endParaRPr lang="en-US" sz="3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970127"/>
            <a:ext cx="10023158" cy="864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800"/>
              </a:lnSpc>
              <a:buNone/>
            </a:pPr>
            <a:r>
              <a:rPr lang="en-US" sz="5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Твой путь к гармонии и силе</a:t>
            </a:r>
            <a:endParaRPr lang="en-US" sz="5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863" y="3526988"/>
            <a:ext cx="1729859" cy="25468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632597" y="3872865"/>
            <a:ext cx="4324826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Осознанность</a:t>
            </a:r>
            <a:endParaRPr lang="en-US" sz="3400" dirty="0"/>
          </a:p>
        </p:txBody>
      </p:sp>
      <p:sp>
        <p:nvSpPr>
          <p:cNvPr id="5" name="Text 2"/>
          <p:cNvSpPr/>
          <p:nvPr/>
        </p:nvSpPr>
        <p:spPr>
          <a:xfrm>
            <a:off x="3632597" y="4620935"/>
            <a:ext cx="9613940" cy="1107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Замечай, когда входишь в роль судьи или начинаешь обвинять других. Это первый шаг к трансформации.</a:t>
            </a:r>
            <a:endParaRPr lang="en-US" sz="2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3863" y="6073854"/>
            <a:ext cx="1729859" cy="310038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632597" y="6419731"/>
            <a:ext cx="4324826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Принятие</a:t>
            </a:r>
            <a:endParaRPr lang="en-US" sz="3400" dirty="0"/>
          </a:p>
        </p:txBody>
      </p:sp>
      <p:sp>
        <p:nvSpPr>
          <p:cNvPr id="8" name="Text 4"/>
          <p:cNvSpPr/>
          <p:nvPr/>
        </p:nvSpPr>
        <p:spPr>
          <a:xfrm>
            <a:off x="3632597" y="7167801"/>
            <a:ext cx="9613940" cy="166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Полюби свою прямолинейность, но научись смягчать её состраданием. Прими, что иногда справедливость субъективна.</a:t>
            </a:r>
            <a:endParaRPr lang="en-US" sz="2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3863" y="9174242"/>
            <a:ext cx="1729859" cy="254686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632597" y="9520118"/>
            <a:ext cx="4324826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Баланс</a:t>
            </a:r>
            <a:endParaRPr lang="en-US" sz="3400" dirty="0"/>
          </a:p>
        </p:txBody>
      </p:sp>
      <p:sp>
        <p:nvSpPr>
          <p:cNvPr id="11" name="Text 6"/>
          <p:cNvSpPr/>
          <p:nvPr/>
        </p:nvSpPr>
        <p:spPr>
          <a:xfrm>
            <a:off x="3632597" y="10268188"/>
            <a:ext cx="9613940" cy="1107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Интегрируй свою сильную логику с мудростью сердца. Найди равновесие между твёрдостью и гибкостью.</a:t>
            </a:r>
            <a:endParaRPr lang="en-US" sz="27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3863" y="11721108"/>
            <a:ext cx="1729859" cy="254686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3632597" y="12066984"/>
            <a:ext cx="4324826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Трансформация</a:t>
            </a:r>
            <a:endParaRPr lang="en-US" sz="3400" dirty="0"/>
          </a:p>
        </p:txBody>
      </p:sp>
      <p:sp>
        <p:nvSpPr>
          <p:cNvPr id="14" name="Text 8"/>
          <p:cNvSpPr/>
          <p:nvPr/>
        </p:nvSpPr>
        <p:spPr>
          <a:xfrm>
            <a:off x="3632597" y="12815054"/>
            <a:ext cx="9613940" cy="1107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Превращай негативные уроки в ценный опыт. Твоя сила — в способности извлекать мудрость из любых ситуаций.</a:t>
            </a:r>
            <a:endParaRPr lang="en-US" sz="2700" dirty="0"/>
          </a:p>
        </p:txBody>
      </p:sp>
      <p:sp>
        <p:nvSpPr>
          <p:cNvPr id="15" name="Text 9"/>
          <p:cNvSpPr/>
          <p:nvPr/>
        </p:nvSpPr>
        <p:spPr>
          <a:xfrm>
            <a:off x="1383863" y="14657189"/>
            <a:ext cx="11862673" cy="166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Каждый шаг важен на твоём пути. Помни, что развитие происходит постепенно, и каждое достижение приближает тебя к истинной гармонии.</a:t>
            </a:r>
            <a:endParaRPr lang="en-US" sz="2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1383863" y="2947988"/>
            <a:ext cx="10261283" cy="1235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Помни о своём даре!</a:t>
            </a:r>
            <a:endParaRPr lang="en-US" sz="7750" dirty="0"/>
          </a:p>
        </p:txBody>
      </p:sp>
      <p:sp>
        <p:nvSpPr>
          <p:cNvPr id="5" name="Text 2"/>
          <p:cNvSpPr/>
          <p:nvPr/>
        </p:nvSpPr>
        <p:spPr>
          <a:xfrm>
            <a:off x="1383863" y="4739640"/>
            <a:ext cx="11862673" cy="3953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Твоя энергия Справедливости — это не просто черта характера, а настоящая сверхспособность. Используй свой дар различать истину, поддерживать баланс и видеть корень проблемы во благо себе и окружающим.</a:t>
            </a:r>
            <a:endParaRPr lang="en-US" sz="3850" dirty="0"/>
          </a:p>
        </p:txBody>
      </p:sp>
      <p:sp>
        <p:nvSpPr>
          <p:cNvPr id="6" name="Text 3"/>
          <p:cNvSpPr/>
          <p:nvPr/>
        </p:nvSpPr>
        <p:spPr>
          <a:xfrm>
            <a:off x="1383863" y="9249132"/>
            <a:ext cx="11862673" cy="4744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не одинок на этом пути. Многие люди с похожей энергетикой проходят схожие испытания и трансформации. Поделись этим постом с тем, кого, как тебе кажется, также отличает обострённое чувство справедливости, чтобы помочь им лучше понять себя.</a:t>
            </a:r>
            <a:endParaRPr lang="en-US" sz="3850" dirty="0"/>
          </a:p>
        </p:txBody>
      </p:sp>
      <p:sp>
        <p:nvSpPr>
          <p:cNvPr id="7" name="Text 4"/>
          <p:cNvSpPr/>
          <p:nvPr/>
        </p:nvSpPr>
        <p:spPr>
          <a:xfrm>
            <a:off x="1383863" y="14549318"/>
            <a:ext cx="11862673" cy="790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200"/>
              </a:lnSpc>
              <a:buNone/>
            </a:pPr>
            <a:endParaRPr lang="en-US" sz="3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527</Words>
  <Application>Microsoft Office PowerPoint</Application>
  <PresentationFormat>Произвольный</PresentationFormat>
  <Paragraphs>42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Prata</vt:lpstr>
      <vt:lpstr>Raleway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Ирина</cp:lastModifiedBy>
  <cp:revision>2</cp:revision>
  <dcterms:created xsi:type="dcterms:W3CDTF">2025-03-14T19:15:57Z</dcterms:created>
  <dcterms:modified xsi:type="dcterms:W3CDTF">2025-03-21T19:25:29Z</dcterms:modified>
</cp:coreProperties>
</file>